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390764-97F9-4AF2-A18D-CFD306CB85B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DBA86B-1A62-4185-8DE9-B9E134A6A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601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BA86B-1A62-4185-8DE9-B9E134A6A6F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BA86B-1A62-4185-8DE9-B9E134A6A6F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BA86B-1A62-4185-8DE9-B9E134A6A6F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BA86B-1A62-4185-8DE9-B9E134A6A6F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BA86B-1A62-4185-8DE9-B9E134A6A6F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BA86B-1A62-4185-8DE9-B9E134A6A6FD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BA86B-1A62-4185-8DE9-B9E134A6A6FD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BA86B-1A62-4185-8DE9-B9E134A6A6FD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55938A-9FA8-4809-BCBD-9F97BC9CFBB6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9EB5AE-A3E1-4A3F-8EE4-8B1AAB8594EA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55938A-9FA8-4809-BCBD-9F97BC9CFBB6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9EB5AE-A3E1-4A3F-8EE4-8B1AAB8594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55938A-9FA8-4809-BCBD-9F97BC9CFBB6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9EB5AE-A3E1-4A3F-8EE4-8B1AAB8594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55938A-9FA8-4809-BCBD-9F97BC9CFBB6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9EB5AE-A3E1-4A3F-8EE4-8B1AAB8594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55938A-9FA8-4809-BCBD-9F97BC9CFBB6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9EB5AE-A3E1-4A3F-8EE4-8B1AAB8594E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55938A-9FA8-4809-BCBD-9F97BC9CFBB6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9EB5AE-A3E1-4A3F-8EE4-8B1AAB8594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55938A-9FA8-4809-BCBD-9F97BC9CFBB6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9EB5AE-A3E1-4A3F-8EE4-8B1AAB8594EA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55938A-9FA8-4809-BCBD-9F97BC9CFBB6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9EB5AE-A3E1-4A3F-8EE4-8B1AAB8594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55938A-9FA8-4809-BCBD-9F97BC9CFBB6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9EB5AE-A3E1-4A3F-8EE4-8B1AAB8594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55938A-9FA8-4809-BCBD-9F97BC9CFBB6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9EB5AE-A3E1-4A3F-8EE4-8B1AAB8594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E55938A-9FA8-4809-BCBD-9F97BC9CFBB6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49EB5AE-A3E1-4A3F-8EE4-8B1AAB8594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E55938A-9FA8-4809-BCBD-9F97BC9CFBB6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49EB5AE-A3E1-4A3F-8EE4-8B1AAB8594E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smtClean="0"/>
              <a:t>Climate and Vegetation Regions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Social Studies: </a:t>
            </a:r>
            <a:endParaRPr lang="en-US" sz="3200" dirty="0" smtClean="0"/>
          </a:p>
          <a:p>
            <a:r>
              <a:rPr lang="en-US" sz="3200" b="1" dirty="0" smtClean="0"/>
              <a:t>Erika </a:t>
            </a:r>
            <a:r>
              <a:rPr lang="en-US" sz="3200" b="1" dirty="0" err="1" smtClean="0"/>
              <a:t>Barash</a:t>
            </a:r>
            <a:r>
              <a:rPr lang="en-US" sz="3200" b="1" dirty="0" smtClean="0"/>
              <a:t> and Michael Smith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Plan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Grade: </a:t>
            </a: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b="1" dirty="0" smtClean="0"/>
          </a:p>
          <a:p>
            <a:r>
              <a:rPr lang="en-US" b="1" dirty="0" smtClean="0"/>
              <a:t>Class Size: </a:t>
            </a:r>
            <a:r>
              <a:rPr lang="en-US" dirty="0" smtClean="0"/>
              <a:t>25 students – 3 students have ADHD and 5 others have ADD.  The makeup - 10 Caucasian, 7 African American, 5 Hispanic, 3 Asian.</a:t>
            </a:r>
          </a:p>
          <a:p>
            <a:r>
              <a:rPr lang="en-US" b="1" dirty="0" smtClean="0"/>
              <a:t>Allocated Time: </a:t>
            </a:r>
            <a:r>
              <a:rPr lang="en-US" dirty="0" smtClean="0"/>
              <a:t>1 hour (5-10 minutes extra if needed) 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Topic: Climate and Vegetation Regions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Spend 5 minutes discovering what students know about climate and vegetation regions of the United States.  (Previous Knowledge)</a:t>
            </a:r>
          </a:p>
          <a:p>
            <a:endParaRPr lang="en-US" dirty="0" smtClean="0"/>
          </a:p>
          <a:p>
            <a:r>
              <a:rPr lang="en-US" dirty="0" smtClean="0"/>
              <a:t>Use a map (on PowerPoint) to split the U.S. into six main areas so that it is easier for students.</a:t>
            </a:r>
          </a:p>
          <a:p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Topic: Climate and Vegetation Regions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with students to see what areas they know. (start with our area North East) Work your way down the East coast and so on.</a:t>
            </a:r>
          </a:p>
          <a:p>
            <a:r>
              <a:rPr lang="en-US" dirty="0" smtClean="0"/>
              <a:t>An easier way to do this is to ask who has visited certain places</a:t>
            </a:r>
            <a:r>
              <a:rPr lang="en-US" dirty="0"/>
              <a:t> </a:t>
            </a:r>
            <a:r>
              <a:rPr lang="en-US" dirty="0" smtClean="0"/>
              <a:t>before.</a:t>
            </a:r>
          </a:p>
          <a:p>
            <a:r>
              <a:rPr lang="en-US" dirty="0" smtClean="0"/>
              <a:t>Use a PowerPoint and have a handout of  the U.S. so students can write or draw what type of climate regions are in the U.S.</a:t>
            </a:r>
          </a:p>
          <a:p>
            <a:pPr marL="68580" indent="0">
              <a:buNone/>
            </a:pP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772400" cy="914400"/>
          </a:xfrm>
        </p:spPr>
        <p:txBody>
          <a:bodyPr/>
          <a:lstStyle/>
          <a:p>
            <a:r>
              <a:rPr lang="en-US" sz="2800" dirty="0" smtClean="0"/>
              <a:t>Topic: Climate and Vegetation Regions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Make a chart with the students to label different areas on the map, students can color  (which will increase motivation)</a:t>
            </a:r>
          </a:p>
          <a:p>
            <a:r>
              <a:rPr lang="en-US" dirty="0" smtClean="0"/>
              <a:t>Establish a list of </a:t>
            </a:r>
            <a:r>
              <a:rPr lang="en-US" b="1" dirty="0" smtClean="0">
                <a:solidFill>
                  <a:srgbClr val="FF0000"/>
                </a:solidFill>
              </a:rPr>
              <a:t>key terms</a:t>
            </a:r>
            <a:r>
              <a:rPr lang="en-US" b="1" dirty="0" smtClean="0"/>
              <a:t> </a:t>
            </a:r>
            <a:r>
              <a:rPr lang="en-US" dirty="0" smtClean="0"/>
              <a:t>for the students and make sure that all of the students have them written down as well as the definitions.  </a:t>
            </a:r>
          </a:p>
          <a:p>
            <a:r>
              <a:rPr lang="en-US" dirty="0" smtClean="0"/>
              <a:t>From this you can use a handout that focuses on those </a:t>
            </a:r>
            <a:r>
              <a:rPr lang="en-US" b="1" dirty="0" smtClean="0">
                <a:solidFill>
                  <a:srgbClr val="FF0000"/>
                </a:solidFill>
              </a:rPr>
              <a:t>key terms </a:t>
            </a:r>
            <a:r>
              <a:rPr lang="en-US" dirty="0" smtClean="0"/>
              <a:t>and have students work in pairs to figure out the answers together.  </a:t>
            </a:r>
            <a:endParaRPr lang="en-US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Transition (for second lesson plan)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the handout is discussed, the teacher should wrap that lesson up, then discuss how people live and work in many different environments.</a:t>
            </a:r>
          </a:p>
          <a:p>
            <a:pPr>
              <a:buNone/>
            </a:pPr>
            <a:r>
              <a:rPr lang="en-US" dirty="0" smtClean="0"/>
              <a:t>(End of first lesson)</a:t>
            </a:r>
          </a:p>
          <a:p>
            <a:r>
              <a:rPr lang="en-US" dirty="0" smtClean="0"/>
              <a:t>These two lessons can occur one day or the next day in social studies.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People Live and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 to gain prior knowledge of students.</a:t>
            </a:r>
          </a:p>
          <a:p>
            <a:r>
              <a:rPr lang="en-US" dirty="0" smtClean="0"/>
              <a:t>Establish more </a:t>
            </a:r>
            <a:r>
              <a:rPr lang="en-US" b="1" dirty="0" smtClean="0">
                <a:solidFill>
                  <a:srgbClr val="FF0000"/>
                </a:solidFill>
              </a:rPr>
              <a:t>key terms </a:t>
            </a:r>
            <a:r>
              <a:rPr lang="en-US" dirty="0" smtClean="0"/>
              <a:t>for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students to learn about where people live and work. (the different areas)</a:t>
            </a:r>
          </a:p>
          <a:p>
            <a:r>
              <a:rPr lang="en-US" dirty="0" smtClean="0"/>
              <a:t>Relate to the students and help them figure out where their parents work and in what kind of area they live.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IDEAS FOR WHAT OTHER ACTIVITIES I COULD HAVE MY CLASS DO? </a:t>
            </a:r>
          </a:p>
          <a:p>
            <a:r>
              <a:rPr lang="en-US" dirty="0" smtClean="0"/>
              <a:t>-Maybe a poster ?...</a:t>
            </a:r>
          </a:p>
          <a:p>
            <a:r>
              <a:rPr lang="en-US" dirty="0" smtClean="0"/>
              <a:t>-List types of jobs in certain areas?...</a:t>
            </a:r>
          </a:p>
          <a:p>
            <a:r>
              <a:rPr lang="en-US" dirty="0" smtClean="0"/>
              <a:t>-List why different areas are needed…</a:t>
            </a:r>
          </a:p>
          <a:p>
            <a:r>
              <a:rPr lang="en-US" dirty="0"/>
              <a:t>-</a:t>
            </a:r>
            <a:r>
              <a:rPr lang="en-US" dirty="0" smtClean="0"/>
              <a:t>Any ideas would be great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wheel spokes="3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63</TotalTime>
  <Words>432</Words>
  <Application>Microsoft Office PowerPoint</Application>
  <PresentationFormat>On-screen Show (4:3)</PresentationFormat>
  <Paragraphs>41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Metro</vt:lpstr>
      <vt:lpstr>Climate and Vegetation Regions  </vt:lpstr>
      <vt:lpstr>Lesson Plan </vt:lpstr>
      <vt:lpstr>Topic: Climate and Vegetation Regions</vt:lpstr>
      <vt:lpstr>Topic: Climate and Vegetation Regions</vt:lpstr>
      <vt:lpstr>Topic: Climate and Vegetation Regions</vt:lpstr>
      <vt:lpstr>Transition (for second lesson plan) </vt:lpstr>
      <vt:lpstr>Where People Live and Work</vt:lpstr>
      <vt:lpstr>Suggestions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 and Vegetation Regions</dc:title>
  <dc:creator>Michael</dc:creator>
  <cp:lastModifiedBy>Erika</cp:lastModifiedBy>
  <cp:revision>7</cp:revision>
  <dcterms:created xsi:type="dcterms:W3CDTF">2011-09-28T05:31:55Z</dcterms:created>
  <dcterms:modified xsi:type="dcterms:W3CDTF">2011-12-05T03:14:40Z</dcterms:modified>
</cp:coreProperties>
</file>